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7" r:id="rId11"/>
    <p:sldId id="278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5" r:id="rId39"/>
    <p:sldId id="31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317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0" d="100"/>
          <a:sy n="40" d="100"/>
        </p:scale>
        <p:origin x="48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WEEK 11 ASSIGNMENTS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3" y="2268786"/>
            <a:ext cx="2912089" cy="82320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KHADIJAH ADAM ROGO </a:t>
            </a:r>
          </a:p>
          <a:p>
            <a:r>
              <a:rPr lang="en-US" dirty="0" smtClean="0"/>
              <a:t>FE/23/16472164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49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26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0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07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95600" y="-15621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80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85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34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1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69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3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95600" y="-15621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65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47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17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0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70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86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18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06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08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78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27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49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0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07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15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60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40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13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68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17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96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30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88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Report: COVID-19 Analysis of Global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This report examines global COVID-19 trends with a focus on confirmed cases and deaths. It uses visualizations to identify patterns and highlight key findings related to the pandemic's progression.</a:t>
            </a:r>
          </a:p>
        </p:txBody>
      </p:sp>
    </p:spTree>
    <p:extLst>
      <p:ext uri="{BB962C8B-B14F-4D97-AF65-F5344CB8AC3E}">
        <p14:creationId xmlns:p14="http://schemas.microsoft.com/office/powerpoint/2010/main" val="1144507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8359" y="808056"/>
            <a:ext cx="3101418" cy="605965"/>
          </a:xfrm>
        </p:spPr>
        <p:txBody>
          <a:bodyPr/>
          <a:lstStyle/>
          <a:p>
            <a:r>
              <a:rPr lang="en-US" dirty="0" smtClean="0"/>
              <a:t>   Key Insights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8676" y="1621410"/>
            <a:ext cx="8081463" cy="4428534"/>
          </a:xfrm>
        </p:spPr>
        <p:txBody>
          <a:bodyPr/>
          <a:lstStyle/>
          <a:p>
            <a:r>
              <a:rPr lang="en-US" b="1" dirty="0"/>
              <a:t>1. Highest Confirmed Cases and Deaths</a:t>
            </a:r>
          </a:p>
          <a:p>
            <a:r>
              <a:rPr lang="en-US" dirty="0"/>
              <a:t>The United States (USA) leads globally in both confirmed COVID-19 cases and death counts.</a:t>
            </a:r>
          </a:p>
          <a:p>
            <a:r>
              <a:rPr lang="en-US" b="1" dirty="0"/>
              <a:t>2. Relationship Between Confirmed Cases and Deaths</a:t>
            </a:r>
          </a:p>
          <a:p>
            <a:r>
              <a:rPr lang="en-US" dirty="0"/>
              <a:t>A scatter plot reveals a </a:t>
            </a:r>
            <a:r>
              <a:rPr lang="en-US" b="1" dirty="0"/>
              <a:t>direct proportionality</a:t>
            </a:r>
            <a:r>
              <a:rPr lang="en-US" dirty="0"/>
              <a:t> between confirmed cases and deaths.</a:t>
            </a:r>
          </a:p>
          <a:p>
            <a:r>
              <a:rPr lang="en-US" b="1" dirty="0"/>
              <a:t>Observation</a:t>
            </a:r>
            <a:r>
              <a:rPr lang="en-US" dirty="0"/>
              <a:t>: As the number of confirmed cases increases, the death toll rises correspondingly.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56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Countries by Confirmed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Using a bar plot, the top 10 countries with the highest confirmed cases are identified as follows:</a:t>
            </a:r>
          </a:p>
          <a:p>
            <a:r>
              <a:rPr lang="en-US" dirty="0"/>
              <a:t>United States</a:t>
            </a:r>
          </a:p>
          <a:p>
            <a:r>
              <a:rPr lang="en-US" dirty="0"/>
              <a:t>Brazil</a:t>
            </a:r>
          </a:p>
          <a:p>
            <a:r>
              <a:rPr lang="en-US" dirty="0"/>
              <a:t>Russia</a:t>
            </a:r>
          </a:p>
          <a:p>
            <a:r>
              <a:rPr lang="en-US" dirty="0"/>
              <a:t>India</a:t>
            </a:r>
          </a:p>
          <a:p>
            <a:r>
              <a:rPr lang="en-US" dirty="0"/>
              <a:t>Spain</a:t>
            </a:r>
          </a:p>
          <a:p>
            <a:r>
              <a:rPr lang="en-US" dirty="0"/>
              <a:t>United Kingdom (UK)</a:t>
            </a:r>
          </a:p>
          <a:p>
            <a:r>
              <a:rPr lang="en-US" dirty="0"/>
              <a:t>Italy</a:t>
            </a:r>
          </a:p>
          <a:p>
            <a:r>
              <a:rPr lang="en-US" dirty="0"/>
              <a:t>France</a:t>
            </a:r>
          </a:p>
          <a:p>
            <a:r>
              <a:rPr lang="en-US" dirty="0"/>
              <a:t>Germany</a:t>
            </a:r>
          </a:p>
          <a:p>
            <a:r>
              <a:rPr lang="en-US" dirty="0"/>
              <a:t>Iran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147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Countries by Confirmed Cases vs. Deaths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A scatter plot highlights the relationship between confirmed cases and deaths among the top 10 countries with the highest combined figures:</a:t>
            </a:r>
          </a:p>
          <a:p>
            <a:r>
              <a:rPr lang="en-US" sz="1600" dirty="0"/>
              <a:t>United States</a:t>
            </a:r>
          </a:p>
          <a:p>
            <a:r>
              <a:rPr lang="en-US" sz="1600" dirty="0"/>
              <a:t>Brazil</a:t>
            </a:r>
          </a:p>
          <a:p>
            <a:r>
              <a:rPr lang="en-US" sz="1600" dirty="0"/>
              <a:t>India</a:t>
            </a:r>
          </a:p>
          <a:p>
            <a:r>
              <a:rPr lang="en-US" sz="1600" dirty="0"/>
              <a:t>Russia</a:t>
            </a:r>
          </a:p>
          <a:p>
            <a:r>
              <a:rPr lang="en-US" sz="1600" dirty="0"/>
              <a:t>South Africa</a:t>
            </a:r>
          </a:p>
          <a:p>
            <a:r>
              <a:rPr lang="en-US" sz="1600" dirty="0"/>
              <a:t>Mexico</a:t>
            </a:r>
          </a:p>
          <a:p>
            <a:r>
              <a:rPr lang="en-US" sz="1600" dirty="0"/>
              <a:t>Peru</a:t>
            </a:r>
          </a:p>
          <a:p>
            <a:r>
              <a:rPr lang="en-US" sz="1600" dirty="0"/>
              <a:t>Chile</a:t>
            </a:r>
          </a:p>
          <a:p>
            <a:r>
              <a:rPr lang="en-US" sz="1600" dirty="0"/>
              <a:t>United Kingdom</a:t>
            </a:r>
          </a:p>
          <a:p>
            <a:r>
              <a:rPr lang="en-US" sz="1600" dirty="0"/>
              <a:t>Iran</a:t>
            </a:r>
          </a:p>
        </p:txBody>
      </p:sp>
    </p:spTree>
    <p:extLst>
      <p:ext uri="{BB962C8B-B14F-4D97-AF65-F5344CB8AC3E}">
        <p14:creationId xmlns:p14="http://schemas.microsoft.com/office/powerpoint/2010/main" val="2761547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9" y="808056"/>
            <a:ext cx="2931152" cy="1077229"/>
          </a:xfrm>
        </p:spPr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773599" y="2619869"/>
            <a:ext cx="743228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Plot: Deaths vs. Confirmed Cases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plot demonstrates the positive correlation, emphasizing that higher confirmed case counts are associated with increased deaths.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 Plot: Top 10 Countries by Confirmed Cases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bar chart ranks the top countries based on confirmed cases, highlighting the USA as the most impacted country.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Plot: Top 10 Countries (Confirmed Cases vs. Deaths)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visualization contrasts confirmed case numbers against death tolls, showcasing variations in case fatality rates across countries.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and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Public Health Strategies</a:t>
            </a:r>
            <a:r>
              <a:rPr lang="en-US" dirty="0"/>
              <a:t>: Nations with higher confirmed cases and deaths, such as the USA and Brazil, require strengthened interventions, including vaccination drives, public health campaigns, and robust healthcare infrastructure.</a:t>
            </a:r>
          </a:p>
          <a:p>
            <a:r>
              <a:rPr lang="en-US" b="1" dirty="0"/>
              <a:t>Resource Allocation</a:t>
            </a:r>
            <a:r>
              <a:rPr lang="en-US" dirty="0"/>
              <a:t>: Countries with a steep rise in confirmed cases must prioritize resource distribution to reduce strain on healthcare systems.</a:t>
            </a:r>
          </a:p>
        </p:txBody>
      </p:sp>
    </p:spTree>
    <p:extLst>
      <p:ext uri="{BB962C8B-B14F-4D97-AF65-F5344CB8AC3E}">
        <p14:creationId xmlns:p14="http://schemas.microsoft.com/office/powerpoint/2010/main" val="4018565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9" y="808056"/>
            <a:ext cx="2799177" cy="1077229"/>
          </a:xfrm>
        </p:spPr>
        <p:txBody>
          <a:bodyPr/>
          <a:lstStyle/>
          <a:p>
            <a:r>
              <a:rPr lang="en-US" b="1" dirty="0"/>
              <a:t>Conclusion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019454" y="2215954"/>
            <a:ext cx="724547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analysis provides a foundation for understanding COVID-19's global impact. Future research can explore factors influencing case fatality rates and the effectiveness of containment measures.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346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0" y="3147254"/>
            <a:ext cx="3289954" cy="1424746"/>
          </a:xfrm>
        </p:spPr>
        <p:txBody>
          <a:bodyPr>
            <a:normAutofit/>
          </a:bodyPr>
          <a:lstStyle/>
          <a:p>
            <a:r>
              <a:rPr lang="en-US" sz="4000" b="1" i="1" dirty="0" smtClean="0">
                <a:solidFill>
                  <a:schemeClr val="tx2">
                    <a:lumMod val="50000"/>
                  </a:schemeClr>
                </a:solidFill>
              </a:rPr>
              <a:t>THANK YOU</a:t>
            </a:r>
            <a:endParaRPr lang="en-US" sz="4000" b="1" i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5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96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64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932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47</TotalTime>
  <Words>345</Words>
  <Application>Microsoft Office PowerPoint</Application>
  <PresentationFormat>Widescreen</PresentationFormat>
  <Paragraphs>48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MS Shell Dlg 2</vt:lpstr>
      <vt:lpstr>Wingdings</vt:lpstr>
      <vt:lpstr>Wingdings 3</vt:lpstr>
      <vt:lpstr>Madison</vt:lpstr>
      <vt:lpstr>WEEK 11 ASSIGNMENTS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Report: COVID-19 Analysis of Global Trends</vt:lpstr>
      <vt:lpstr>   Key Insights  </vt:lpstr>
      <vt:lpstr>Top 10 Countries by Confirmed Cases</vt:lpstr>
      <vt:lpstr>Top 10 Countries by Confirmed Cases vs. Deaths</vt:lpstr>
      <vt:lpstr>Visualizations</vt:lpstr>
      <vt:lpstr>Implications and Recommendations</vt:lpstr>
      <vt:lpstr>Conclusion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</dc:creator>
  <cp:lastModifiedBy>hi</cp:lastModifiedBy>
  <cp:revision>6</cp:revision>
  <dcterms:created xsi:type="dcterms:W3CDTF">2024-11-21T21:48:50Z</dcterms:created>
  <dcterms:modified xsi:type="dcterms:W3CDTF">2024-11-23T10:41:40Z</dcterms:modified>
</cp:coreProperties>
</file>